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2866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/>
          <p:nvPr/>
        </p:nvSpPr>
        <p:spPr>
          <a:xfrm rot="-1167301">
            <a:off x="1668711" y="2497623"/>
            <a:ext cx="777607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0" i="0" u="none" strike="noStrike" cap="none">
                <a:solidFill>
                  <a:srgbClr val="909090"/>
                </a:solidFill>
                <a:latin typeface="Calibri"/>
                <a:ea typeface="Calibri"/>
                <a:cs typeface="Calibri"/>
                <a:sym typeface="Calibri"/>
              </a:rPr>
              <a:t>Draft         /       Pilot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862" y="272143"/>
            <a:ext cx="4297395" cy="639482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 txBox="1"/>
          <p:nvPr/>
        </p:nvSpPr>
        <p:spPr>
          <a:xfrm>
            <a:off x="4635314" y="0"/>
            <a:ext cx="7556686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D0CECE"/>
              </a:gs>
              <a:gs pos="100000">
                <a:srgbClr val="D0CEC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2019-2020 NSP Mentor Program 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Study Proposal</a:t>
            </a:r>
            <a:b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 2019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Rick Boyce </a:t>
            </a: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Director 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Southern California Region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 West Division</a:t>
            </a: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858-386-9533</a:t>
            </a: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rhbskier557@gmail.com</a:t>
            </a: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body" idx="1"/>
          </p:nvPr>
        </p:nvSpPr>
        <p:spPr>
          <a:xfrm>
            <a:off x="557412" y="217714"/>
            <a:ext cx="11077175" cy="6640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5"/>
              <a:buNone/>
            </a:pPr>
            <a:endParaRPr sz="725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rPr lang="en-US" sz="4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endParaRPr sz="500" b="1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b="1">
                <a:latin typeface="Calibri"/>
                <a:ea typeface="Calibri"/>
                <a:cs typeface="Calibri"/>
                <a:sym typeface="Calibri"/>
              </a:rPr>
              <a:t>2019-2020 NSP Mentor Program</a:t>
            </a:r>
            <a:br>
              <a:rPr lang="en-US" sz="32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32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Pilot Study Proposal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en-US" sz="28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April 2019</a:t>
            </a:r>
            <a:br>
              <a:rPr lang="en-US" sz="36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350" b="1">
                <a:latin typeface="Calibri"/>
                <a:ea typeface="Calibri"/>
                <a:cs typeface="Calibri"/>
                <a:sym typeface="Calibri"/>
              </a:rPr>
            </a:br>
            <a:endParaRPr sz="425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Program Developed By:</a:t>
            </a: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Rick Boyce </a:t>
            </a: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Assistant Director </a:t>
            </a:r>
            <a:br>
              <a:rPr lang="en-US" sz="1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Southern California Region</a:t>
            </a:r>
            <a:br>
              <a:rPr lang="en-US" sz="1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Far West Division</a:t>
            </a:r>
            <a:br>
              <a:rPr lang="en-US" sz="140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858-386-9533</a:t>
            </a: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rhbskier557@gmail.com</a:t>
            </a: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endParaRPr sz="14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Program Contributors:</a:t>
            </a: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Lance Vaughn 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Director, Far West Division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br>
              <a:rPr lang="en-US" sz="1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Richard Wilson 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Assistant Director, Far West Division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br>
              <a:rPr lang="en-US" sz="14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b="1">
                <a:latin typeface="Calibri"/>
                <a:ea typeface="Calibri"/>
                <a:cs typeface="Calibri"/>
                <a:sym typeface="Calibri"/>
              </a:rPr>
              <a:t>Ron Carroll </a:t>
            </a:r>
            <a:endParaRPr/>
          </a:p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Mentor, BBSP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7952" y="3450769"/>
            <a:ext cx="2996094" cy="2996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838200" y="167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What is a Mentor Program?</a:t>
            </a:r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1"/>
          </p:nvPr>
        </p:nvSpPr>
        <p:spPr>
          <a:xfrm>
            <a:off x="838200" y="1342336"/>
            <a:ext cx="10515600" cy="5199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The purpose of the Mentor Program is to bring closure on a patroller’s initial OEC/OET training, assess their strengths, work towards strengthening their weaknesses and impart in them enough confidence so that they can function independently on the hill as basic patrollers.  </a:t>
            </a:r>
            <a:endParaRPr/>
          </a:p>
          <a:p>
            <a:pPr marL="0" lvl="0" indent="0" algn="l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None/>
            </a:pPr>
            <a:r>
              <a:rPr lang="en-US" sz="2720"/>
              <a:t>Quality mentors are able to ensure that the patrollers they are mentoring feel recognized for their accomplishments and inculcate them into the patrol in a manner such that our new patrollers feel accepted as peers by all.</a:t>
            </a:r>
            <a:endParaRPr/>
          </a:p>
          <a:p>
            <a:pPr marL="228600" lvl="0" indent="-7747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endParaRPr sz="2380"/>
          </a:p>
        </p:txBody>
      </p:sp>
      <p:cxnSp>
        <p:nvCxnSpPr>
          <p:cNvPr id="172" name="Google Shape;172;p26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838200" y="603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Program History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838200" y="1396782"/>
            <a:ext cx="10859404" cy="502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Snow Summit Program in place for 10 years, 3 years as BBSP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5 Years of good data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4-5 Mentor days per candidate.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Candidates lead on 6.5 incidents prior to release.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Focus on quality assessment skills and processes.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Supervised execution of first few real life first aid challenges.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Candidates dispatched with good run and route knowledge.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Supervised guest interaction.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Positive Mentor and Candidate Feedback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Patrollers serving as mentors enjoy the process, often ask to work as mentors.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Candidates, both new and transfers have provided nothing but positive feedback on how the mentoring program helped them feel like members of the family.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79" name="Google Shape;179;p27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838200" y="6031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A Few Ways a Patrol can Benefit</a:t>
            </a:r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838200" y="1385878"/>
            <a:ext cx="10859404" cy="5232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Patrol Leadership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One Advisor can lead the program - no additional administrative load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No costs involved, only time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Resort Management Alignment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Resort maintains high level of confidence in volunteer patrol staff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Resort specific policies reviewed and enforced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Focus on Resort Guest Services Objectives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Patrol Team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Cross Training – Candidates keep their Mentors sharp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Longer term member retention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Bonding and team building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Mentors reinforce continuation of training on to Senior and Certified programs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cxnSp>
        <p:nvCxnSpPr>
          <p:cNvPr id="186" name="Google Shape;186;p28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 txBox="1">
            <a:spLocks noGrp="1"/>
          </p:cNvSpPr>
          <p:nvPr>
            <p:ph type="title"/>
          </p:nvPr>
        </p:nvSpPr>
        <p:spPr>
          <a:xfrm>
            <a:off x="838200" y="1677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Pilot Study Objectives</a:t>
            </a:r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body" idx="1"/>
          </p:nvPr>
        </p:nvSpPr>
        <p:spPr>
          <a:xfrm>
            <a:off x="631371" y="1422853"/>
            <a:ext cx="10929258" cy="532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While the program is well developed and the documentation is refined, there is always room for improvement and better human-centered design.  </a:t>
            </a:r>
            <a:endParaRPr/>
          </a:p>
          <a:p>
            <a:pPr marL="119697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2-4 patrols in each division</a:t>
            </a:r>
            <a:endParaRPr/>
          </a:p>
          <a:p>
            <a:pPr marL="119697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No upper or lower limit to number of participants in each patrol</a:t>
            </a:r>
            <a:endParaRPr/>
          </a:p>
          <a:p>
            <a:pPr marL="119697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Execute Pilot program for 2019-2020 Season with limited exposure</a:t>
            </a:r>
            <a:endParaRPr/>
          </a:p>
          <a:p>
            <a:pPr marL="119697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Collect basic information and anecdotal feedback</a:t>
            </a:r>
            <a:endParaRPr/>
          </a:p>
          <a:p>
            <a:pPr marL="119697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Learn from each patrol’s experiences</a:t>
            </a:r>
            <a:endParaRPr/>
          </a:p>
          <a:p>
            <a:pPr marL="1196975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Improve program – Make Recommendations to National office for further testing or formal adoption by NSP as optional training program.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One season in an Agile Methodology mode and this program can be ready for organization wide release to all patrols.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</p:txBody>
      </p:sp>
      <p:cxnSp>
        <p:nvCxnSpPr>
          <p:cNvPr id="193" name="Google Shape;193;p29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>
            <a:spLocks noGrp="1"/>
          </p:cNvSpPr>
          <p:nvPr>
            <p:ph type="title"/>
          </p:nvPr>
        </p:nvSpPr>
        <p:spPr>
          <a:xfrm>
            <a:off x="838200" y="3309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Resources Available To Launch Pilot Study</a:t>
            </a:r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1"/>
          </p:nvPr>
        </p:nvSpPr>
        <p:spPr>
          <a:xfrm>
            <a:off x="838199" y="1521947"/>
            <a:ext cx="10940143" cy="492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Proven Mentoring Guide for Mentors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Detailed Mentor Advisor Guide for leadership/Advisor Role 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Rick Boyce available for program Introduction and Training/Mentoring: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Web Based Introduction Video Conferences with each patrol 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Ongoing Web Based or Telephone Accessibility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One on One or Group Conference Call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Rick Boyce available monitor all Pilot Studies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Assist with communication protocols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Collect pertinent data</a:t>
            </a:r>
            <a:endParaRPr/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Provide end of season report and further recommendations and efficacy analysis </a:t>
            </a:r>
            <a:endParaRPr/>
          </a:p>
          <a:p>
            <a:pPr marL="228600" lvl="0" indent="-889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  <p:cxnSp>
        <p:nvCxnSpPr>
          <p:cNvPr id="200" name="Google Shape;200;p30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/>
          <p:nvPr/>
        </p:nvSpPr>
        <p:spPr>
          <a:xfrm>
            <a:off x="1722665" y="1534080"/>
            <a:ext cx="3344091" cy="48955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8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1"/>
          <p:cNvSpPr txBox="1">
            <a:spLocks noGrp="1"/>
          </p:cNvSpPr>
          <p:nvPr>
            <p:ph type="title"/>
          </p:nvPr>
        </p:nvSpPr>
        <p:spPr>
          <a:xfrm>
            <a:off x="838200" y="385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Mentor Advisor Guidelines</a:t>
            </a:r>
            <a:endParaRPr/>
          </a:p>
        </p:txBody>
      </p:sp>
      <p:sp>
        <p:nvSpPr>
          <p:cNvPr id="207" name="Google Shape;207;p31"/>
          <p:cNvSpPr txBox="1">
            <a:spLocks noGrp="1"/>
          </p:cNvSpPr>
          <p:nvPr>
            <p:ph type="body" idx="1"/>
          </p:nvPr>
        </p:nvSpPr>
        <p:spPr>
          <a:xfrm>
            <a:off x="5619478" y="1835484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Complete Advisor Handbook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2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27 page reference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Program administration details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Communication planning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Reporting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To Leadership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To Mentors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Database Structure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Forms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Process Model </a:t>
            </a:r>
            <a:endParaRPr/>
          </a:p>
        </p:txBody>
      </p:sp>
      <p:pic>
        <p:nvPicPr>
          <p:cNvPr id="208" name="Google Shape;20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720511"/>
            <a:ext cx="2993571" cy="45449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209" name="Google Shape;209;p31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276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Guide to Mentoring Candidate Patrollers</a:t>
            </a: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5606013" y="1548359"/>
            <a:ext cx="6078127" cy="521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Proven and accepted Mentoring Concepts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</a:pPr>
            <a:endParaRPr sz="30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22 page reference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Based on NSP Documents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Coaching vs Mentoring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Connect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Assess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Guide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Basic Steps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Plan the day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Expectations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To Mentors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Philosophy of Reporting</a:t>
            </a:r>
            <a:endParaRPr/>
          </a:p>
        </p:txBody>
      </p:sp>
      <p:sp>
        <p:nvSpPr>
          <p:cNvPr id="216" name="Google Shape;216;p32"/>
          <p:cNvSpPr/>
          <p:nvPr/>
        </p:nvSpPr>
        <p:spPr>
          <a:xfrm>
            <a:off x="1722665" y="1534080"/>
            <a:ext cx="3344091" cy="48955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8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6469" y="2404875"/>
            <a:ext cx="2967091" cy="400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9404" y="1673119"/>
            <a:ext cx="310611" cy="324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2"/>
          <p:cNvSpPr/>
          <p:nvPr/>
        </p:nvSpPr>
        <p:spPr>
          <a:xfrm>
            <a:off x="2295118" y="1820100"/>
            <a:ext cx="21571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5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GUIDE TO MENTORING </a:t>
            </a:r>
            <a:endParaRPr sz="105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CANDIDATE PATROLLERS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0" name="Google Shape;220;p32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5F7FC"/>
            </a:gs>
            <a:gs pos="74000">
              <a:srgbClr val="D0CECE"/>
            </a:gs>
            <a:gs pos="100000">
              <a:srgbClr val="D0CECE"/>
            </a:gs>
          </a:gsLst>
          <a:lin ang="5400000" scaled="0"/>
        </a:gra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838200" y="276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Straightforward Implementation Process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835930" y="1553482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Patrol Reps Review: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Mentor Guide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Advisor Guide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Patrol Reps Recruit Advisor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Advisors will be mentored by R. Boyce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Advisor will coordinate with Candidate Training Team/Leadership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Initiate communication to whole patrol on the program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Advisor executes Mentoring Program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Coordinate candida/Mentor Matches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Review reports and make recommendations</a:t>
            </a:r>
            <a:endParaRPr/>
          </a:p>
        </p:txBody>
      </p:sp>
      <p:cxnSp>
        <p:nvCxnSpPr>
          <p:cNvPr id="227" name="Google Shape;227;p33"/>
          <p:cNvCxnSpPr/>
          <p:nvPr/>
        </p:nvCxnSpPr>
        <p:spPr>
          <a:xfrm>
            <a:off x="489857" y="1164771"/>
            <a:ext cx="11207747" cy="0"/>
          </a:xfrm>
          <a:prstGeom prst="straightConnector1">
            <a:avLst/>
          </a:prstGeom>
          <a:noFill/>
          <a:ln w="635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Widescreen</PresentationFormat>
  <Paragraphs>110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Office Theme</vt:lpstr>
      <vt:lpstr>Custom Design</vt:lpstr>
      <vt:lpstr>PowerPoint Presentation</vt:lpstr>
      <vt:lpstr>What is a Mentor Program?</vt:lpstr>
      <vt:lpstr>Program History</vt:lpstr>
      <vt:lpstr>A Few Ways a Patrol can Benefit</vt:lpstr>
      <vt:lpstr>Pilot Study Objectives</vt:lpstr>
      <vt:lpstr>Resources Available To Launch Pilot Study</vt:lpstr>
      <vt:lpstr>Mentor Advisor Guidelines</vt:lpstr>
      <vt:lpstr>Guide to Mentoring Candidate Patrollers</vt:lpstr>
      <vt:lpstr>Straightforward Implementation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Uhlig</dc:creator>
  <cp:lastModifiedBy>Justin Data</cp:lastModifiedBy>
  <cp:revision>1</cp:revision>
  <dcterms:modified xsi:type="dcterms:W3CDTF">2019-08-26T14:23:18Z</dcterms:modified>
</cp:coreProperties>
</file>